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0" r:id="rId13"/>
    <p:sldId id="281" r:id="rId14"/>
    <p:sldId id="279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70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B9601-6AF8-4BFF-9947-39076924C36E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CE049-0739-4B8D-97D3-130F1B35A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4FFA343-9CB4-4960-B9B4-0796914271CA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02FE-92CC-4FB1-8BE6-90FB19289CC1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3F71-21B3-4156-8586-CCAF09E21081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F5DF-FA16-4D0C-AFFF-3CA30104AFCE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E6E6A2-8B14-4F36-86D5-6F97972A839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01E70-6979-4A23-9B3D-ECA5EEB69103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D93A-E7C7-48E0-B31C-5C804327C4EB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B362-3B7D-4325-9EEE-7A9156881B20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624CF-052B-4219-96A6-5518CB14B047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27F965-EC3C-4304-A984-23315843E530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146DA8-E4AE-423B-A968-19A4BC87BAB2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EAD042E-02CE-4EBC-AE17-655153C19782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adoop-reducer/" TargetMode="External"/><Relationship Id="rId2" Type="http://schemas.openxmlformats.org/officeDocument/2006/relationships/hyperlink" Target="https://www.databricks.com/glossary/hadoo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aytoeasylearn.com/learn/hdfs-architecture/" TargetMode="External"/><Relationship Id="rId4" Type="http://schemas.openxmlformats.org/officeDocument/2006/relationships/hyperlink" Target="https://www.linkedin.com/pulse/hadoop-hdfs-yashwanth-m-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7BA7-56F6-4955-828E-34BBB09F3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3" y="1522866"/>
            <a:ext cx="8361229" cy="1182117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DDBMS-Hadoop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1A13E-5926-446C-8DBD-7FD76B46D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9480" y="2978372"/>
            <a:ext cx="6831673" cy="126741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Mazharul Islam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CSE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ICE, Khulna</a:t>
            </a:r>
          </a:p>
        </p:txBody>
      </p:sp>
    </p:spTree>
    <p:extLst>
      <p:ext uri="{BB962C8B-B14F-4D97-AF65-F5344CB8AC3E}">
        <p14:creationId xmlns:p14="http://schemas.microsoft.com/office/powerpoint/2010/main" val="330348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6DE0C2-840A-496F-99CB-928E36B1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92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Master-Slave Tracker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E2654AB-CC4B-4C07-A1CF-0DC5B5AE7503}"/>
              </a:ext>
            </a:extLst>
          </p:cNvPr>
          <p:cNvSpPr txBox="1">
            <a:spLocks/>
          </p:cNvSpPr>
          <p:nvPr/>
        </p:nvSpPr>
        <p:spPr>
          <a:xfrm>
            <a:off x="1138517" y="1864660"/>
            <a:ext cx="5181599" cy="9747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Job Tracker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9140A-DBDD-46CB-A371-381406A307BB}"/>
              </a:ext>
            </a:extLst>
          </p:cNvPr>
          <p:cNvSpPr txBox="1"/>
          <p:nvPr/>
        </p:nvSpPr>
        <p:spPr>
          <a:xfrm>
            <a:off x="1649505" y="3008531"/>
            <a:ext cx="43658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Managing resources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Scheduling task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Monitoring task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4CADF3B-48F4-4F19-9BD1-94E2EF37839D}"/>
              </a:ext>
            </a:extLst>
          </p:cNvPr>
          <p:cNvSpPr txBox="1">
            <a:spLocks/>
          </p:cNvSpPr>
          <p:nvPr/>
        </p:nvSpPr>
        <p:spPr>
          <a:xfrm>
            <a:off x="6096000" y="1864660"/>
            <a:ext cx="5181599" cy="9747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Slave Task Tracker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E2B83-4A06-4036-85AB-189DCA02DFAA}"/>
              </a:ext>
            </a:extLst>
          </p:cNvPr>
          <p:cNvSpPr txBox="1"/>
          <p:nvPr/>
        </p:nvSpPr>
        <p:spPr>
          <a:xfrm>
            <a:off x="6590626" y="2992171"/>
            <a:ext cx="43658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Executes the task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Provide task status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0FFAA992-3DDB-4CF7-B8E7-8431DFBC69CC}"/>
              </a:ext>
            </a:extLst>
          </p:cNvPr>
          <p:cNvSpPr txBox="1">
            <a:spLocks/>
          </p:cNvSpPr>
          <p:nvPr/>
        </p:nvSpPr>
        <p:spPr>
          <a:xfrm>
            <a:off x="3505200" y="4747318"/>
            <a:ext cx="5804197" cy="9747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master many slave</a:t>
            </a:r>
          </a:p>
        </p:txBody>
      </p:sp>
    </p:spTree>
    <p:extLst>
      <p:ext uri="{BB962C8B-B14F-4D97-AF65-F5344CB8AC3E}">
        <p14:creationId xmlns:p14="http://schemas.microsoft.com/office/powerpoint/2010/main" val="179752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9DF093-496A-48C9-92B4-74DBF7D01790}"/>
              </a:ext>
            </a:extLst>
          </p:cNvPr>
          <p:cNvSpPr/>
          <p:nvPr/>
        </p:nvSpPr>
        <p:spPr>
          <a:xfrm>
            <a:off x="2312894" y="3702423"/>
            <a:ext cx="1658471" cy="1640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Slave_1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47206-F315-450C-B578-AE4FA478D2F5}"/>
              </a:ext>
            </a:extLst>
          </p:cNvPr>
          <p:cNvSpPr/>
          <p:nvPr/>
        </p:nvSpPr>
        <p:spPr>
          <a:xfrm>
            <a:off x="5531223" y="3765176"/>
            <a:ext cx="1658471" cy="1640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Slave_2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787300-7714-4986-A502-5ABCBE9EDB39}"/>
              </a:ext>
            </a:extLst>
          </p:cNvPr>
          <p:cNvSpPr/>
          <p:nvPr/>
        </p:nvSpPr>
        <p:spPr>
          <a:xfrm>
            <a:off x="8489126" y="3706905"/>
            <a:ext cx="1658471" cy="1640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Slave_3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2458A54-2AE3-46B2-B54D-6407E3A54ABC}"/>
              </a:ext>
            </a:extLst>
          </p:cNvPr>
          <p:cNvSpPr/>
          <p:nvPr/>
        </p:nvSpPr>
        <p:spPr>
          <a:xfrm rot="3518619">
            <a:off x="4482353" y="1989310"/>
            <a:ext cx="421341" cy="19722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C31C6F3-12CD-4224-8F95-A63A48A27FF2}"/>
              </a:ext>
            </a:extLst>
          </p:cNvPr>
          <p:cNvSpPr/>
          <p:nvPr/>
        </p:nvSpPr>
        <p:spPr>
          <a:xfrm>
            <a:off x="6206547" y="2661663"/>
            <a:ext cx="421341" cy="10068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FFC6E35-0ECA-41D5-9743-C51F7FEBB002}"/>
              </a:ext>
            </a:extLst>
          </p:cNvPr>
          <p:cNvSpPr/>
          <p:nvPr/>
        </p:nvSpPr>
        <p:spPr>
          <a:xfrm rot="18613061">
            <a:off x="7716650" y="2111191"/>
            <a:ext cx="421341" cy="19722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CAA538-9E47-42E0-B764-DC111541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199" y="895901"/>
            <a:ext cx="2016696" cy="13525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D016DD-35E4-44A0-9651-D373957BD0DC}"/>
              </a:ext>
            </a:extLst>
          </p:cNvPr>
          <p:cNvSpPr/>
          <p:nvPr/>
        </p:nvSpPr>
        <p:spPr>
          <a:xfrm>
            <a:off x="5056094" y="394447"/>
            <a:ext cx="2286000" cy="435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125255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594ADD-C16A-4F69-9B2A-29423E8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64" y="4497153"/>
            <a:ext cx="10219765" cy="80433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Distributed File System (HDFS)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85D90-FDEA-4315-B902-CBEF009E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871" y="1203640"/>
            <a:ext cx="4769223" cy="29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70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9140A-DBDD-46CB-A371-381406A307BB}"/>
              </a:ext>
            </a:extLst>
          </p:cNvPr>
          <p:cNvSpPr txBox="1"/>
          <p:nvPr/>
        </p:nvSpPr>
        <p:spPr>
          <a:xfrm>
            <a:off x="1390650" y="2140156"/>
            <a:ext cx="89552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Work based on GFS (Global File System)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Replication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Storing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 Access Permission</a:t>
            </a:r>
          </a:p>
        </p:txBody>
      </p:sp>
    </p:spTree>
    <p:extLst>
      <p:ext uri="{BB962C8B-B14F-4D97-AF65-F5344CB8AC3E}">
        <p14:creationId xmlns:p14="http://schemas.microsoft.com/office/powerpoint/2010/main" val="15127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4CADF3B-48F4-4F19-9BD1-94E2EF37839D}"/>
              </a:ext>
            </a:extLst>
          </p:cNvPr>
          <p:cNvSpPr txBox="1">
            <a:spLocks/>
          </p:cNvSpPr>
          <p:nvPr/>
        </p:nvSpPr>
        <p:spPr>
          <a:xfrm>
            <a:off x="3747246" y="406519"/>
            <a:ext cx="5181599" cy="9747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FB6A3-2182-45AD-8B4B-61A8FBF6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71" y="1219898"/>
            <a:ext cx="6598348" cy="45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9140A-DBDD-46CB-A371-381406A307BB}"/>
              </a:ext>
            </a:extLst>
          </p:cNvPr>
          <p:cNvSpPr txBox="1"/>
          <p:nvPr/>
        </p:nvSpPr>
        <p:spPr>
          <a:xfrm>
            <a:off x="1495843" y="992673"/>
            <a:ext cx="957318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the Metadata ( data about data )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example, file name, file size, file location and everything about data. It also manages the data nodes.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Node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the actual data. Main data is divided into many blocks and stored at the different data nodes. Something data are deleted and replicated according to the system’s need. </a:t>
            </a:r>
          </a:p>
        </p:txBody>
      </p:sp>
    </p:spTree>
    <p:extLst>
      <p:ext uri="{BB962C8B-B14F-4D97-AF65-F5344CB8AC3E}">
        <p14:creationId xmlns:p14="http://schemas.microsoft.com/office/powerpoint/2010/main" val="1584116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97569B-A936-4639-AD21-AABB8141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504" y="1147482"/>
            <a:ext cx="4070992" cy="47818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2673798-1114-4748-9AEC-5CEDB8DD9668}"/>
              </a:ext>
            </a:extLst>
          </p:cNvPr>
          <p:cNvSpPr txBox="1">
            <a:spLocks/>
          </p:cNvSpPr>
          <p:nvPr/>
        </p:nvSpPr>
        <p:spPr>
          <a:xfrm>
            <a:off x="1532964" y="4386150"/>
            <a:ext cx="10219765" cy="8043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Hadoop </a:t>
            </a: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with </a:t>
            </a: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Daemons?</a:t>
            </a:r>
          </a:p>
        </p:txBody>
      </p:sp>
    </p:spTree>
    <p:extLst>
      <p:ext uri="{BB962C8B-B14F-4D97-AF65-F5344CB8AC3E}">
        <p14:creationId xmlns:p14="http://schemas.microsoft.com/office/powerpoint/2010/main" val="331745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E315A8-F30F-40C3-845B-D8D46DC38739}"/>
              </a:ext>
            </a:extLst>
          </p:cNvPr>
          <p:cNvSpPr/>
          <p:nvPr/>
        </p:nvSpPr>
        <p:spPr>
          <a:xfrm>
            <a:off x="2882603" y="1138518"/>
            <a:ext cx="1048871" cy="26211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1F3BC57-90A7-4A0C-977A-FDA630E74554}"/>
              </a:ext>
            </a:extLst>
          </p:cNvPr>
          <p:cNvSpPr/>
          <p:nvPr/>
        </p:nvSpPr>
        <p:spPr>
          <a:xfrm>
            <a:off x="1363134" y="1230060"/>
            <a:ext cx="1513796" cy="103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309C93-AE03-4B19-9B7B-99AAD75F8D7B}"/>
              </a:ext>
            </a:extLst>
          </p:cNvPr>
          <p:cNvSpPr/>
          <p:nvPr/>
        </p:nvSpPr>
        <p:spPr>
          <a:xfrm>
            <a:off x="1363134" y="2608728"/>
            <a:ext cx="1513796" cy="99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BCA95D-D6E9-4BFB-8AB8-340D57337FEE}"/>
              </a:ext>
            </a:extLst>
          </p:cNvPr>
          <p:cNvSpPr/>
          <p:nvPr/>
        </p:nvSpPr>
        <p:spPr>
          <a:xfrm>
            <a:off x="4003193" y="2100156"/>
            <a:ext cx="1519470" cy="509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5C422F-2018-4171-A139-15C151024FFB}"/>
              </a:ext>
            </a:extLst>
          </p:cNvPr>
          <p:cNvSpPr/>
          <p:nvPr/>
        </p:nvSpPr>
        <p:spPr>
          <a:xfrm>
            <a:off x="5639208" y="1739152"/>
            <a:ext cx="1702890" cy="11205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F9A34E-DD69-4831-9CA9-A7065A95A7D7}"/>
              </a:ext>
            </a:extLst>
          </p:cNvPr>
          <p:cNvSpPr/>
          <p:nvPr/>
        </p:nvSpPr>
        <p:spPr>
          <a:xfrm>
            <a:off x="9118416" y="1273421"/>
            <a:ext cx="1048871" cy="26211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286E85-7F9C-47C1-A5BD-56729F84C455}"/>
              </a:ext>
            </a:extLst>
          </p:cNvPr>
          <p:cNvSpPr/>
          <p:nvPr/>
        </p:nvSpPr>
        <p:spPr>
          <a:xfrm>
            <a:off x="7483435" y="2140156"/>
            <a:ext cx="1519470" cy="509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30718-186C-4F96-8F20-F3961E4A79CB}"/>
              </a:ext>
            </a:extLst>
          </p:cNvPr>
          <p:cNvSpPr/>
          <p:nvPr/>
        </p:nvSpPr>
        <p:spPr>
          <a:xfrm>
            <a:off x="5824195" y="3095580"/>
            <a:ext cx="1332915" cy="64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800E57-8851-4365-AAB0-B50CC82F44B9}"/>
              </a:ext>
            </a:extLst>
          </p:cNvPr>
          <p:cNvSpPr/>
          <p:nvPr/>
        </p:nvSpPr>
        <p:spPr>
          <a:xfrm>
            <a:off x="6234776" y="4461922"/>
            <a:ext cx="681317" cy="64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6C05A-65C8-4FA0-9370-EA922B24EA39}"/>
              </a:ext>
            </a:extLst>
          </p:cNvPr>
          <p:cNvSpPr/>
          <p:nvPr/>
        </p:nvSpPr>
        <p:spPr>
          <a:xfrm>
            <a:off x="7219546" y="4160570"/>
            <a:ext cx="681317" cy="64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5BE8F3-DDEE-49B1-AF84-773B927B30A9}"/>
              </a:ext>
            </a:extLst>
          </p:cNvPr>
          <p:cNvSpPr/>
          <p:nvPr/>
        </p:nvSpPr>
        <p:spPr>
          <a:xfrm>
            <a:off x="5152063" y="4226257"/>
            <a:ext cx="681317" cy="64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D4A1A2-FBA6-4A78-AD6E-A3176EC622D4}"/>
              </a:ext>
            </a:extLst>
          </p:cNvPr>
          <p:cNvSpPr/>
          <p:nvPr/>
        </p:nvSpPr>
        <p:spPr>
          <a:xfrm>
            <a:off x="8158500" y="3656870"/>
            <a:ext cx="681317" cy="64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AF458E-1959-4E34-B8F1-61746770F235}"/>
              </a:ext>
            </a:extLst>
          </p:cNvPr>
          <p:cNvSpPr/>
          <p:nvPr/>
        </p:nvSpPr>
        <p:spPr>
          <a:xfrm>
            <a:off x="4410990" y="3760436"/>
            <a:ext cx="681317" cy="648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4B1EFC-178C-4572-91AE-10D66167E254}"/>
              </a:ext>
            </a:extLst>
          </p:cNvPr>
          <p:cNvCxnSpPr>
            <a:cxnSpLocks/>
            <a:stCxn id="9" idx="2"/>
            <a:endCxn id="19" idx="7"/>
          </p:cNvCxnSpPr>
          <p:nvPr/>
        </p:nvCxnSpPr>
        <p:spPr>
          <a:xfrm flipH="1">
            <a:off x="4992530" y="3420035"/>
            <a:ext cx="831665" cy="43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BBDA8-C2BB-413B-B04A-99D3DAA8E64A}"/>
              </a:ext>
            </a:extLst>
          </p:cNvPr>
          <p:cNvCxnSpPr>
            <a:cxnSpLocks/>
            <a:stCxn id="9" idx="3"/>
            <a:endCxn id="17" idx="7"/>
          </p:cNvCxnSpPr>
          <p:nvPr/>
        </p:nvCxnSpPr>
        <p:spPr>
          <a:xfrm flipH="1">
            <a:off x="5733603" y="3649459"/>
            <a:ext cx="285793" cy="67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657D34-60CB-4CCC-B8ED-B9B4D4305432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>
          <a:xfrm>
            <a:off x="6490653" y="3744490"/>
            <a:ext cx="84782" cy="71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65243D-0276-4C9B-8418-88EED9489DDE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6961909" y="3649459"/>
            <a:ext cx="357414" cy="60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68C6B7-5054-4556-9E22-CB8D145C1C74}"/>
              </a:ext>
            </a:extLst>
          </p:cNvPr>
          <p:cNvCxnSpPr>
            <a:cxnSpLocks/>
            <a:stCxn id="9" idx="6"/>
            <a:endCxn id="18" idx="1"/>
          </p:cNvCxnSpPr>
          <p:nvPr/>
        </p:nvCxnSpPr>
        <p:spPr>
          <a:xfrm>
            <a:off x="7157110" y="3420035"/>
            <a:ext cx="1101167" cy="33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083DE0F-4B70-4944-99E6-2C4C55AD4A94}"/>
              </a:ext>
            </a:extLst>
          </p:cNvPr>
          <p:cNvSpPr/>
          <p:nvPr/>
        </p:nvSpPr>
        <p:spPr>
          <a:xfrm>
            <a:off x="10199251" y="1929478"/>
            <a:ext cx="1513796" cy="1039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D67578-957D-4CF5-B6D2-BAEB79E734D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6490653" y="2859741"/>
            <a:ext cx="0" cy="235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8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2673798-1114-4748-9AEC-5CEDB8DD9668}"/>
              </a:ext>
            </a:extLst>
          </p:cNvPr>
          <p:cNvSpPr txBox="1">
            <a:spLocks/>
          </p:cNvSpPr>
          <p:nvPr/>
        </p:nvSpPr>
        <p:spPr>
          <a:xfrm>
            <a:off x="1970464" y="3321653"/>
            <a:ext cx="9914964" cy="1246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       Ecosystem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E0045-0BF8-4B04-BD43-34A0D328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84" y="833717"/>
            <a:ext cx="4451739" cy="47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7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9140A-DBDD-46CB-A371-381406A307BB}"/>
              </a:ext>
            </a:extLst>
          </p:cNvPr>
          <p:cNvSpPr txBox="1"/>
          <p:nvPr/>
        </p:nvSpPr>
        <p:spPr>
          <a:xfrm>
            <a:off x="1237131" y="1770674"/>
            <a:ext cx="10363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nothing but a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introduced to solve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Big-data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ECC87-340B-4E18-8007-804C47FA40ED}"/>
              </a:ext>
            </a:extLst>
          </p:cNvPr>
          <p:cNvSpPr txBox="1"/>
          <p:nvPr/>
        </p:nvSpPr>
        <p:spPr>
          <a:xfrm>
            <a:off x="2913033" y="3028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confused !!!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65EC4-C177-42A0-AB22-4A1785AC7B8C}"/>
              </a:ext>
            </a:extLst>
          </p:cNvPr>
          <p:cNvSpPr txBox="1"/>
          <p:nvPr/>
        </p:nvSpPr>
        <p:spPr>
          <a:xfrm>
            <a:off x="1160433" y="3548444"/>
            <a:ext cx="960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neither a programming language nor a service like SQL, RDBMS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2C6F1-257B-4403-9360-1446FD2CFDF3}"/>
              </a:ext>
            </a:extLst>
          </p:cNvPr>
          <p:cNvSpPr txBox="1"/>
          <p:nvPr/>
        </p:nvSpPr>
        <p:spPr>
          <a:xfrm>
            <a:off x="1295400" y="4353803"/>
            <a:ext cx="960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components in ecosystem, We have already discussed three of them. Lets discuss the other there.</a:t>
            </a:r>
          </a:p>
        </p:txBody>
      </p:sp>
    </p:spTree>
    <p:extLst>
      <p:ext uri="{BB962C8B-B14F-4D97-AF65-F5344CB8AC3E}">
        <p14:creationId xmlns:p14="http://schemas.microsoft.com/office/powerpoint/2010/main" val="188924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598A4-BFE0-4D9B-831A-F76EC483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296" y="2385812"/>
            <a:ext cx="5821251" cy="1485900"/>
          </a:xfrm>
        </p:spPr>
        <p:txBody>
          <a:bodyPr>
            <a:normAutofit/>
          </a:bodyPr>
          <a:lstStyle/>
          <a:p>
            <a:r>
              <a:rPr lang="ar-AE" sz="6600" b="1" dirty="0"/>
              <a:t>ٱلسَّلَامُ عَلَيْكُمْ</a:t>
            </a:r>
            <a:endParaRPr lang="en-US" sz="6600" b="1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4001037" y="3429000"/>
            <a:ext cx="794626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(Peace be upon you)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ADDD1-3F86-48B6-8C8B-C5B67F3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41E0-0BCF-4D94-8A50-B7FE7A96A519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47EE2-CE22-4837-B78E-49A29D51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7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6B00C-F55C-4337-BCA7-1EBF630C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553" y="573741"/>
            <a:ext cx="7585341" cy="4934639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5C13DA95-6525-4054-B12D-ABB7C382BB4F}"/>
              </a:ext>
            </a:extLst>
          </p:cNvPr>
          <p:cNvSpPr txBox="1">
            <a:spLocks/>
          </p:cNvSpPr>
          <p:nvPr/>
        </p:nvSpPr>
        <p:spPr>
          <a:xfrm>
            <a:off x="2125130" y="2967318"/>
            <a:ext cx="3343341" cy="1246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APACHE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33269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9140A-DBDD-46CB-A371-381406A307BB}"/>
              </a:ext>
            </a:extLst>
          </p:cNvPr>
          <p:cNvSpPr txBox="1"/>
          <p:nvPr/>
        </p:nvSpPr>
        <p:spPr>
          <a:xfrm>
            <a:off x="1237131" y="1770674"/>
            <a:ext cx="10363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Open-Source data warehouse system for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data set stored in Hadoop files.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65EC4-C177-42A0-AB22-4A1785AC7B8C}"/>
              </a:ext>
            </a:extLst>
          </p:cNvPr>
          <p:cNvSpPr txBox="1"/>
          <p:nvPr/>
        </p:nvSpPr>
        <p:spPr>
          <a:xfrm>
            <a:off x="1160433" y="3548444"/>
            <a:ext cx="960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Normally it summarize the data, query and analysis the data. It uses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HiveQL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i.e.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highly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11981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0FF4BC-A778-4F0C-B7C3-0DCD72702D63}"/>
              </a:ext>
            </a:extLst>
          </p:cNvPr>
          <p:cNvSpPr/>
          <p:nvPr/>
        </p:nvSpPr>
        <p:spPr>
          <a:xfrm>
            <a:off x="1885150" y="2620460"/>
            <a:ext cx="730563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E5C045-A9FF-44E5-8AE5-37386E8BFEE2}"/>
              </a:ext>
            </a:extLst>
          </p:cNvPr>
          <p:cNvSpPr/>
          <p:nvPr/>
        </p:nvSpPr>
        <p:spPr>
          <a:xfrm>
            <a:off x="4132730" y="2688293"/>
            <a:ext cx="1461247" cy="986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F672-9372-4263-8CE7-3BC938D69B06}"/>
              </a:ext>
            </a:extLst>
          </p:cNvPr>
          <p:cNvSpPr/>
          <p:nvPr/>
        </p:nvSpPr>
        <p:spPr>
          <a:xfrm>
            <a:off x="7431741" y="1586754"/>
            <a:ext cx="3048000" cy="3030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34B0F9-C7BD-43CD-BAC9-2C0D3F44B120}"/>
              </a:ext>
            </a:extLst>
          </p:cNvPr>
          <p:cNvSpPr/>
          <p:nvPr/>
        </p:nvSpPr>
        <p:spPr>
          <a:xfrm>
            <a:off x="7637929" y="2460812"/>
            <a:ext cx="1025900" cy="14343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645B98-9A48-4CFA-BE97-03190285B59A}"/>
              </a:ext>
            </a:extLst>
          </p:cNvPr>
          <p:cNvSpPr/>
          <p:nvPr/>
        </p:nvSpPr>
        <p:spPr>
          <a:xfrm>
            <a:off x="9004595" y="1701055"/>
            <a:ext cx="573741" cy="62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7A5BBA-F90C-4395-9EBA-6C054C3CBDC0}"/>
              </a:ext>
            </a:extLst>
          </p:cNvPr>
          <p:cNvSpPr/>
          <p:nvPr/>
        </p:nvSpPr>
        <p:spPr>
          <a:xfrm>
            <a:off x="9665423" y="2354360"/>
            <a:ext cx="573741" cy="62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4FB6A5-67D7-4A67-B7D3-32707E1C4CF1}"/>
              </a:ext>
            </a:extLst>
          </p:cNvPr>
          <p:cNvSpPr/>
          <p:nvPr/>
        </p:nvSpPr>
        <p:spPr>
          <a:xfrm>
            <a:off x="9662494" y="3224456"/>
            <a:ext cx="573741" cy="62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465C0E-5EA1-4F3A-906B-67347006C528}"/>
              </a:ext>
            </a:extLst>
          </p:cNvPr>
          <p:cNvSpPr/>
          <p:nvPr/>
        </p:nvSpPr>
        <p:spPr>
          <a:xfrm>
            <a:off x="9022526" y="3892326"/>
            <a:ext cx="573741" cy="62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CDAC6A-6F92-4EE4-959B-61F8552FECF5}"/>
              </a:ext>
            </a:extLst>
          </p:cNvPr>
          <p:cNvSpPr/>
          <p:nvPr/>
        </p:nvSpPr>
        <p:spPr>
          <a:xfrm>
            <a:off x="2752165" y="3177988"/>
            <a:ext cx="1201270" cy="121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862BFAD-70D9-483F-BF30-E9089D488C11}"/>
              </a:ext>
            </a:extLst>
          </p:cNvPr>
          <p:cNvSpPr/>
          <p:nvPr/>
        </p:nvSpPr>
        <p:spPr>
          <a:xfrm>
            <a:off x="5853736" y="3132043"/>
            <a:ext cx="1201270" cy="121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1807-4F69-4A97-857E-8EED94266DDA}"/>
              </a:ext>
            </a:extLst>
          </p:cNvPr>
          <p:cNvSpPr txBox="1"/>
          <p:nvPr/>
        </p:nvSpPr>
        <p:spPr>
          <a:xfrm>
            <a:off x="2795008" y="3351244"/>
            <a:ext cx="1564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A95BEE-B1B7-43BE-BB83-059715C47CAE}"/>
              </a:ext>
            </a:extLst>
          </p:cNvPr>
          <p:cNvSpPr txBox="1"/>
          <p:nvPr/>
        </p:nvSpPr>
        <p:spPr>
          <a:xfrm>
            <a:off x="5660964" y="2682093"/>
            <a:ext cx="1858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SQL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map reduce job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EF4F-1DC8-4C4A-8E7A-7189C9C5C3F8}"/>
              </a:ext>
            </a:extLst>
          </p:cNvPr>
          <p:cNvSpPr/>
          <p:nvPr/>
        </p:nvSpPr>
        <p:spPr>
          <a:xfrm>
            <a:off x="4139221" y="3955764"/>
            <a:ext cx="1461247" cy="986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 store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DA3B42-824B-46A0-AD04-4EB12729A383}"/>
              </a:ext>
            </a:extLst>
          </p:cNvPr>
          <p:cNvCxnSpPr>
            <a:stCxn id="3" idx="4"/>
            <a:endCxn id="20" idx="0"/>
          </p:cNvCxnSpPr>
          <p:nvPr/>
        </p:nvCxnSpPr>
        <p:spPr>
          <a:xfrm>
            <a:off x="4863354" y="3674410"/>
            <a:ext cx="6491" cy="2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1B9CB4-C81C-433F-A814-B305B36A3E16}"/>
              </a:ext>
            </a:extLst>
          </p:cNvPr>
          <p:cNvSpPr txBox="1"/>
          <p:nvPr/>
        </p:nvSpPr>
        <p:spPr>
          <a:xfrm>
            <a:off x="8150879" y="4839091"/>
            <a:ext cx="1981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Cluster</a:t>
            </a:r>
          </a:p>
        </p:txBody>
      </p:sp>
    </p:spTree>
    <p:extLst>
      <p:ext uri="{BB962C8B-B14F-4D97-AF65-F5344CB8AC3E}">
        <p14:creationId xmlns:p14="http://schemas.microsoft.com/office/powerpoint/2010/main" val="1753105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C13DA95-6525-4054-B12D-ABB7C382BB4F}"/>
              </a:ext>
            </a:extLst>
          </p:cNvPr>
          <p:cNvSpPr txBox="1">
            <a:spLocks/>
          </p:cNvSpPr>
          <p:nvPr/>
        </p:nvSpPr>
        <p:spPr>
          <a:xfrm>
            <a:off x="2125130" y="2967318"/>
            <a:ext cx="3343341" cy="1246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APACHE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BE77D-D974-4902-8AFC-B6A47803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79" y="71718"/>
            <a:ext cx="4857750" cy="57912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AFFD6636-2CD5-4CC2-931F-434F1402DED5}"/>
              </a:ext>
            </a:extLst>
          </p:cNvPr>
          <p:cNvSpPr txBox="1">
            <a:spLocks/>
          </p:cNvSpPr>
          <p:nvPr/>
        </p:nvSpPr>
        <p:spPr>
          <a:xfrm>
            <a:off x="8015987" y="3175701"/>
            <a:ext cx="2606652" cy="1246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        </a:t>
            </a:r>
          </a:p>
        </p:txBody>
      </p:sp>
    </p:spTree>
    <p:extLst>
      <p:ext uri="{BB962C8B-B14F-4D97-AF65-F5344CB8AC3E}">
        <p14:creationId xmlns:p14="http://schemas.microsoft.com/office/powerpoint/2010/main" val="172539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0FF4BC-A778-4F0C-B7C3-0DCD72702D63}"/>
              </a:ext>
            </a:extLst>
          </p:cNvPr>
          <p:cNvSpPr/>
          <p:nvPr/>
        </p:nvSpPr>
        <p:spPr>
          <a:xfrm>
            <a:off x="5020236" y="474420"/>
            <a:ext cx="2294964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Defined Function presents in Local File System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A1F121-335F-4C65-940B-79D79A911A93}"/>
              </a:ext>
            </a:extLst>
          </p:cNvPr>
          <p:cNvSpPr/>
          <p:nvPr/>
        </p:nvSpPr>
        <p:spPr>
          <a:xfrm>
            <a:off x="5020236" y="1951767"/>
            <a:ext cx="2294964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Pig Script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6053736-9AEF-46DF-B119-B16D98063F5B}"/>
              </a:ext>
            </a:extLst>
          </p:cNvPr>
          <p:cNvSpPr/>
          <p:nvPr/>
        </p:nvSpPr>
        <p:spPr>
          <a:xfrm>
            <a:off x="5020236" y="3509979"/>
            <a:ext cx="2294964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Pig Latin Compiler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D9A2EC-DFF4-4BB5-B3A7-8A325361F476}"/>
              </a:ext>
            </a:extLst>
          </p:cNvPr>
          <p:cNvSpPr/>
          <p:nvPr/>
        </p:nvSpPr>
        <p:spPr>
          <a:xfrm>
            <a:off x="4948518" y="5068191"/>
            <a:ext cx="2294964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of Map Reduce job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874BDC-940F-49C1-B367-BF14BD32A377}"/>
              </a:ext>
            </a:extLst>
          </p:cNvPr>
          <p:cNvSpPr/>
          <p:nvPr/>
        </p:nvSpPr>
        <p:spPr>
          <a:xfrm>
            <a:off x="1390650" y="3509979"/>
            <a:ext cx="2294964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/>
              <a:t>/p file in HDFS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C47AA8-70EE-43AD-B5BD-887A2D52B0AE}"/>
              </a:ext>
            </a:extLst>
          </p:cNvPr>
          <p:cNvSpPr/>
          <p:nvPr/>
        </p:nvSpPr>
        <p:spPr>
          <a:xfrm>
            <a:off x="8774064" y="5068191"/>
            <a:ext cx="2294964" cy="1201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O/P file stored in HDFS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102DE8-2B15-46A6-AD4A-A37249199BD2}"/>
              </a:ext>
            </a:extLst>
          </p:cNvPr>
          <p:cNvSpPr/>
          <p:nvPr/>
        </p:nvSpPr>
        <p:spPr>
          <a:xfrm>
            <a:off x="7533500" y="5520003"/>
            <a:ext cx="979715" cy="29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8853A9-FFF7-4F4D-8AEF-E6E22D6477E2}"/>
              </a:ext>
            </a:extLst>
          </p:cNvPr>
          <p:cNvSpPr/>
          <p:nvPr/>
        </p:nvSpPr>
        <p:spPr>
          <a:xfrm>
            <a:off x="3863067" y="4002833"/>
            <a:ext cx="979715" cy="226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30433F7-ACA3-4E4B-B886-A24A2E32550E}"/>
              </a:ext>
            </a:extLst>
          </p:cNvPr>
          <p:cNvSpPr/>
          <p:nvPr/>
        </p:nvSpPr>
        <p:spPr>
          <a:xfrm>
            <a:off x="6096000" y="1675690"/>
            <a:ext cx="202163" cy="276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8F9A330C-B767-4B80-9847-F29012D93EE9}"/>
              </a:ext>
            </a:extLst>
          </p:cNvPr>
          <p:cNvSpPr/>
          <p:nvPr/>
        </p:nvSpPr>
        <p:spPr>
          <a:xfrm>
            <a:off x="6096000" y="3153037"/>
            <a:ext cx="202163" cy="276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CBE61CA-AE7F-4B84-AB5C-895F03422372}"/>
              </a:ext>
            </a:extLst>
          </p:cNvPr>
          <p:cNvSpPr/>
          <p:nvPr/>
        </p:nvSpPr>
        <p:spPr>
          <a:xfrm>
            <a:off x="6066636" y="4747129"/>
            <a:ext cx="202163" cy="2760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91C53-1BBB-4ECF-B130-C63AFA9F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524000"/>
            <a:ext cx="9105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1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6053736-9AEF-46DF-B119-B16D98063F5B}"/>
              </a:ext>
            </a:extLst>
          </p:cNvPr>
          <p:cNvSpPr/>
          <p:nvPr/>
        </p:nvSpPr>
        <p:spPr>
          <a:xfrm>
            <a:off x="5020235" y="1775012"/>
            <a:ext cx="1601488" cy="2936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Mahout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874BDC-940F-49C1-B367-BF14BD32A377}"/>
              </a:ext>
            </a:extLst>
          </p:cNvPr>
          <p:cNvSpPr/>
          <p:nvPr/>
        </p:nvSpPr>
        <p:spPr>
          <a:xfrm>
            <a:off x="1390650" y="1882588"/>
            <a:ext cx="2294964" cy="2828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/>
              <a:t>/p file in HDFS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C47AA8-70EE-43AD-B5BD-887A2D52B0AE}"/>
              </a:ext>
            </a:extLst>
          </p:cNvPr>
          <p:cNvSpPr/>
          <p:nvPr/>
        </p:nvSpPr>
        <p:spPr>
          <a:xfrm>
            <a:off x="9222299" y="1645846"/>
            <a:ext cx="2294964" cy="3302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Analytical Techniques on big data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102DE8-2B15-46A6-AD4A-A37249199BD2}"/>
              </a:ext>
            </a:extLst>
          </p:cNvPr>
          <p:cNvSpPr/>
          <p:nvPr/>
        </p:nvSpPr>
        <p:spPr>
          <a:xfrm>
            <a:off x="7019366" y="3243130"/>
            <a:ext cx="1739242" cy="297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B8853A9-FFF7-4F4D-8AEF-E6E22D6477E2}"/>
              </a:ext>
            </a:extLst>
          </p:cNvPr>
          <p:cNvSpPr/>
          <p:nvPr/>
        </p:nvSpPr>
        <p:spPr>
          <a:xfrm>
            <a:off x="3863067" y="3080859"/>
            <a:ext cx="979715" cy="226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E24C5BD-E80C-41DA-8EC4-D6BDE834B707}"/>
              </a:ext>
            </a:extLst>
          </p:cNvPr>
          <p:cNvSpPr txBox="1">
            <a:spLocks/>
          </p:cNvSpPr>
          <p:nvPr/>
        </p:nvSpPr>
        <p:spPr>
          <a:xfrm>
            <a:off x="7327461" y="2615306"/>
            <a:ext cx="1502774" cy="691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21444AD-AA7B-4F93-BA19-C231C1359E44}"/>
              </a:ext>
            </a:extLst>
          </p:cNvPr>
          <p:cNvSpPr txBox="1">
            <a:spLocks/>
          </p:cNvSpPr>
          <p:nvPr/>
        </p:nvSpPr>
        <p:spPr>
          <a:xfrm>
            <a:off x="7209439" y="3579494"/>
            <a:ext cx="1493810" cy="71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52846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9140A-DBDD-46CB-A371-381406A307BB}"/>
              </a:ext>
            </a:extLst>
          </p:cNvPr>
          <p:cNvSpPr txBox="1"/>
          <p:nvPr/>
        </p:nvSpPr>
        <p:spPr>
          <a:xfrm>
            <a:off x="1237131" y="1770674"/>
            <a:ext cx="1036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for implementing mahout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65EC4-C177-42A0-AB22-4A1785AC7B8C}"/>
              </a:ext>
            </a:extLst>
          </p:cNvPr>
          <p:cNvSpPr txBox="1"/>
          <p:nvPr/>
        </p:nvSpPr>
        <p:spPr>
          <a:xfrm>
            <a:off x="1295400" y="2445785"/>
            <a:ext cx="960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C5C34-E857-444C-9CA9-2DDC9FF696A1}"/>
              </a:ext>
            </a:extLst>
          </p:cNvPr>
          <p:cNvSpPr txBox="1"/>
          <p:nvPr/>
        </p:nvSpPr>
        <p:spPr>
          <a:xfrm>
            <a:off x="1272492" y="3902387"/>
            <a:ext cx="960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Clustering: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08684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91634-0350-4B14-84C9-51EC663B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400175"/>
            <a:ext cx="5581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4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6053736-9AEF-46DF-B119-B16D98063F5B}"/>
              </a:ext>
            </a:extLst>
          </p:cNvPr>
          <p:cNvSpPr/>
          <p:nvPr/>
        </p:nvSpPr>
        <p:spPr>
          <a:xfrm>
            <a:off x="2288666" y="2785359"/>
            <a:ext cx="1502774" cy="2403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Region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874BDC-940F-49C1-B367-BF14BD32A377}"/>
              </a:ext>
            </a:extLst>
          </p:cNvPr>
          <p:cNvSpPr/>
          <p:nvPr/>
        </p:nvSpPr>
        <p:spPr>
          <a:xfrm>
            <a:off x="1665117" y="685199"/>
            <a:ext cx="2294964" cy="888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C47AA8-70EE-43AD-B5BD-887A2D52B0AE}"/>
              </a:ext>
            </a:extLst>
          </p:cNvPr>
          <p:cNvSpPr/>
          <p:nvPr/>
        </p:nvSpPr>
        <p:spPr>
          <a:xfrm>
            <a:off x="5172004" y="2775869"/>
            <a:ext cx="1502774" cy="2403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Region Server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21444AD-AA7B-4F93-BA19-C231C1359E44}"/>
              </a:ext>
            </a:extLst>
          </p:cNvPr>
          <p:cNvSpPr txBox="1">
            <a:spLocks/>
          </p:cNvSpPr>
          <p:nvPr/>
        </p:nvSpPr>
        <p:spPr>
          <a:xfrm>
            <a:off x="7209439" y="3579494"/>
            <a:ext cx="1493810" cy="71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E37091-134D-4ED0-AC1F-0115D2B6A854}"/>
              </a:ext>
            </a:extLst>
          </p:cNvPr>
          <p:cNvSpPr/>
          <p:nvPr/>
        </p:nvSpPr>
        <p:spPr>
          <a:xfrm>
            <a:off x="4576021" y="1353352"/>
            <a:ext cx="2294964" cy="888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Hmaster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07C352-AF11-440F-9DDD-96A9F9705E41}"/>
              </a:ext>
            </a:extLst>
          </p:cNvPr>
          <p:cNvSpPr/>
          <p:nvPr/>
        </p:nvSpPr>
        <p:spPr>
          <a:xfrm>
            <a:off x="9138330" y="685199"/>
            <a:ext cx="1502774" cy="3006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K</a:t>
            </a:r>
          </a:p>
          <a:p>
            <a:pPr algn="ctr"/>
            <a:r>
              <a:rPr lang="en-US" dirty="0"/>
              <a:t>E</a:t>
            </a:r>
          </a:p>
          <a:p>
            <a:pPr algn="ctr"/>
            <a:r>
              <a:rPr lang="en-US" dirty="0"/>
              <a:t>E</a:t>
            </a:r>
          </a:p>
          <a:p>
            <a:pPr algn="ctr"/>
            <a:r>
              <a:rPr lang="en-US" dirty="0"/>
              <a:t>P</a:t>
            </a:r>
          </a:p>
          <a:p>
            <a:pPr algn="ctr"/>
            <a:r>
              <a:rPr lang="en-US" dirty="0"/>
              <a:t>E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B16D80-FD72-4AE5-956D-D765094BD8FB}"/>
              </a:ext>
            </a:extLst>
          </p:cNvPr>
          <p:cNvSpPr/>
          <p:nvPr/>
        </p:nvSpPr>
        <p:spPr>
          <a:xfrm>
            <a:off x="2384612" y="5574526"/>
            <a:ext cx="4186517" cy="888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HDFS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0E4251D-09E8-437D-B6E3-FE6B059758AB}"/>
              </a:ext>
            </a:extLst>
          </p:cNvPr>
          <p:cNvSpPr/>
          <p:nvPr/>
        </p:nvSpPr>
        <p:spPr>
          <a:xfrm>
            <a:off x="2910065" y="5189249"/>
            <a:ext cx="259976" cy="3778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D8FAACA-DF19-48D5-9771-B0E6B52E1CEE}"/>
              </a:ext>
            </a:extLst>
          </p:cNvPr>
          <p:cNvSpPr/>
          <p:nvPr/>
        </p:nvSpPr>
        <p:spPr>
          <a:xfrm>
            <a:off x="5713498" y="5189249"/>
            <a:ext cx="259976" cy="385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27E5F4-81AD-459E-809E-4ACD3BA7AAB8}"/>
              </a:ext>
            </a:extLst>
          </p:cNvPr>
          <p:cNvSpPr/>
          <p:nvPr/>
        </p:nvSpPr>
        <p:spPr>
          <a:xfrm>
            <a:off x="3960081" y="887506"/>
            <a:ext cx="5112201" cy="242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448CF36-BDBA-41B2-B1D6-82DD5855429D}"/>
              </a:ext>
            </a:extLst>
          </p:cNvPr>
          <p:cNvSpPr/>
          <p:nvPr/>
        </p:nvSpPr>
        <p:spPr>
          <a:xfrm>
            <a:off x="2716306" y="1663362"/>
            <a:ext cx="193759" cy="111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AF18BE6-104B-49A9-B37A-6FD59C990888}"/>
              </a:ext>
            </a:extLst>
          </p:cNvPr>
          <p:cNvSpPr/>
          <p:nvPr/>
        </p:nvSpPr>
        <p:spPr>
          <a:xfrm rot="18155801">
            <a:off x="3871635" y="1059149"/>
            <a:ext cx="201361" cy="28127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C342621-771E-4D9E-B53D-1583AB09F03F}"/>
              </a:ext>
            </a:extLst>
          </p:cNvPr>
          <p:cNvSpPr/>
          <p:nvPr/>
        </p:nvSpPr>
        <p:spPr>
          <a:xfrm rot="4014782">
            <a:off x="4604851" y="1710352"/>
            <a:ext cx="189187" cy="200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30DF886-EDAF-4FB8-AD0E-093CE10C57B9}"/>
              </a:ext>
            </a:extLst>
          </p:cNvPr>
          <p:cNvSpPr/>
          <p:nvPr/>
        </p:nvSpPr>
        <p:spPr>
          <a:xfrm>
            <a:off x="5495892" y="2288493"/>
            <a:ext cx="230652" cy="440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6CEF04-B0F8-4676-90D7-001382B3FC91}"/>
              </a:ext>
            </a:extLst>
          </p:cNvPr>
          <p:cNvSpPr/>
          <p:nvPr/>
        </p:nvSpPr>
        <p:spPr>
          <a:xfrm>
            <a:off x="6674778" y="3237456"/>
            <a:ext cx="2379575" cy="19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C56B8F-1A16-459A-B688-B37A4952C985}"/>
              </a:ext>
            </a:extLst>
          </p:cNvPr>
          <p:cNvSpPr/>
          <p:nvPr/>
        </p:nvSpPr>
        <p:spPr>
          <a:xfrm>
            <a:off x="2595222" y="4473388"/>
            <a:ext cx="314843" cy="394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E68B2E-ECC5-4810-B4D2-D46B277CB669}"/>
              </a:ext>
            </a:extLst>
          </p:cNvPr>
          <p:cNvSpPr/>
          <p:nvPr/>
        </p:nvSpPr>
        <p:spPr>
          <a:xfrm>
            <a:off x="3117131" y="4473388"/>
            <a:ext cx="314843" cy="394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CF099D-1B82-49FA-AD59-C76DCBCEEBC1}"/>
              </a:ext>
            </a:extLst>
          </p:cNvPr>
          <p:cNvSpPr/>
          <p:nvPr/>
        </p:nvSpPr>
        <p:spPr>
          <a:xfrm>
            <a:off x="5408660" y="4592834"/>
            <a:ext cx="314843" cy="394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7AD58F-E7AE-47AD-94E2-526AEBBD266C}"/>
              </a:ext>
            </a:extLst>
          </p:cNvPr>
          <p:cNvSpPr/>
          <p:nvPr/>
        </p:nvSpPr>
        <p:spPr>
          <a:xfrm>
            <a:off x="6042636" y="4573384"/>
            <a:ext cx="314843" cy="39444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594ADD-C16A-4F69-9B2A-29423E8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9161"/>
            <a:ext cx="9601200" cy="804334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we’ll learn today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16A51E-E617-43F6-8391-97496F271B3F}"/>
              </a:ext>
            </a:extLst>
          </p:cNvPr>
          <p:cNvSpPr txBox="1">
            <a:spLocks/>
          </p:cNvSpPr>
          <p:nvPr/>
        </p:nvSpPr>
        <p:spPr>
          <a:xfrm>
            <a:off x="1390650" y="1557369"/>
            <a:ext cx="9601200" cy="46114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Architecture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Hive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pig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Mahout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DBA61-7E78-466D-A567-2ABABB41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7AA2-6E54-4EBC-A830-633791F93E69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8B00-6FE9-479D-ABAB-F90E768D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1FE6B7A-D21E-4521-AC7F-B52F626B7DC3}"/>
              </a:ext>
            </a:extLst>
          </p:cNvPr>
          <p:cNvSpPr txBox="1">
            <a:spLocks/>
          </p:cNvSpPr>
          <p:nvPr/>
        </p:nvSpPr>
        <p:spPr>
          <a:xfrm>
            <a:off x="1390650" y="1659467"/>
            <a:ext cx="9946217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romanL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https://www.databricks.com/glossary/hadoop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https://data-flair.training/blogs/hadoop-reducer/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https://www.linkedin.com/pulse/hadoop-hdfs-yashwanth-m-b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https://waytoeasylearn.com/learn/hdfs-architecture/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D2ED40-9112-439B-831A-F913E782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66" y="524934"/>
            <a:ext cx="9601200" cy="829733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please visit </a:t>
            </a:r>
          </a:p>
        </p:txBody>
      </p:sp>
    </p:spTree>
    <p:extLst>
      <p:ext uri="{BB962C8B-B14F-4D97-AF65-F5344CB8AC3E}">
        <p14:creationId xmlns:p14="http://schemas.microsoft.com/office/powerpoint/2010/main" val="18468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DBA61-7E78-466D-A567-2ABABB41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7AA2-6E54-4EBC-A830-633791F93E69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8B00-6FE9-479D-ABAB-F90E768D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1FE6B7A-D21E-4521-AC7F-B52F626B7DC3}"/>
              </a:ext>
            </a:extLst>
          </p:cNvPr>
          <p:cNvSpPr txBox="1">
            <a:spLocks/>
          </p:cNvSpPr>
          <p:nvPr/>
        </p:nvSpPr>
        <p:spPr>
          <a:xfrm>
            <a:off x="4924345" y="2829983"/>
            <a:ext cx="3031066" cy="1198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108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ADD-C16A-4F69-9B2A-29423E8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945" y="4488079"/>
            <a:ext cx="5829443" cy="80433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Hadoop ???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DBA61-7E78-466D-A567-2ABABB41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7AA2-6E54-4EBC-A830-633791F93E69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8B00-6FE9-479D-ABAB-F90E768D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83D08-48CC-4A35-91DB-EA259537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20" y="1105894"/>
            <a:ext cx="3928459" cy="29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2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7D55AB-DE38-4C56-B869-8FF1DADA40A0}"/>
              </a:ext>
            </a:extLst>
          </p:cNvPr>
          <p:cNvSpPr/>
          <p:nvPr/>
        </p:nvSpPr>
        <p:spPr>
          <a:xfrm>
            <a:off x="5098451" y="2470559"/>
            <a:ext cx="1995098" cy="128884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C03C3-E92C-48D7-9636-2180FB2188F8}"/>
              </a:ext>
            </a:extLst>
          </p:cNvPr>
          <p:cNvSpPr/>
          <p:nvPr/>
        </p:nvSpPr>
        <p:spPr>
          <a:xfrm>
            <a:off x="6193709" y="144137"/>
            <a:ext cx="2801923" cy="18512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JAVA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A7B1E-82DE-44AA-9D74-DABD019ABBB8}"/>
              </a:ext>
            </a:extLst>
          </p:cNvPr>
          <p:cNvSpPr/>
          <p:nvPr/>
        </p:nvSpPr>
        <p:spPr>
          <a:xfrm>
            <a:off x="2421831" y="137747"/>
            <a:ext cx="2914434" cy="18512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software framework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3A714F-7A37-40C8-B595-9CB47F260373}"/>
              </a:ext>
            </a:extLst>
          </p:cNvPr>
          <p:cNvSpPr/>
          <p:nvPr/>
        </p:nvSpPr>
        <p:spPr>
          <a:xfrm>
            <a:off x="1363133" y="2424953"/>
            <a:ext cx="2801923" cy="18512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any kind of Data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64CB34-7387-437C-9481-6E364928F532}"/>
              </a:ext>
            </a:extLst>
          </p:cNvPr>
          <p:cNvSpPr/>
          <p:nvPr/>
        </p:nvSpPr>
        <p:spPr>
          <a:xfrm>
            <a:off x="6463763" y="4560792"/>
            <a:ext cx="2801923" cy="18512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Storage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DC8F83-3C13-4C23-B8FE-1DF1F7EF2C2F}"/>
              </a:ext>
            </a:extLst>
          </p:cNvPr>
          <p:cNvSpPr/>
          <p:nvPr/>
        </p:nvSpPr>
        <p:spPr>
          <a:xfrm>
            <a:off x="2874140" y="4530454"/>
            <a:ext cx="2653552" cy="18512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Processing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274684-5722-4CA6-A1C5-253A84C7380B}"/>
              </a:ext>
            </a:extLst>
          </p:cNvPr>
          <p:cNvSpPr/>
          <p:nvPr/>
        </p:nvSpPr>
        <p:spPr>
          <a:xfrm>
            <a:off x="8078516" y="2368751"/>
            <a:ext cx="2801923" cy="18512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for Big data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6C61CE9-8E8F-42C6-B14E-9E60A03DA70B}"/>
              </a:ext>
            </a:extLst>
          </p:cNvPr>
          <p:cNvSpPr/>
          <p:nvPr/>
        </p:nvSpPr>
        <p:spPr>
          <a:xfrm>
            <a:off x="7047271" y="2944188"/>
            <a:ext cx="950259" cy="43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A30941D-C3C0-413D-8BBC-1ECA67189EC5}"/>
              </a:ext>
            </a:extLst>
          </p:cNvPr>
          <p:cNvSpPr/>
          <p:nvPr/>
        </p:nvSpPr>
        <p:spPr>
          <a:xfrm rot="10459228">
            <a:off x="4190867" y="3015935"/>
            <a:ext cx="950259" cy="43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F2F53FB-7D89-4BF3-8F65-0383145851AA}"/>
              </a:ext>
            </a:extLst>
          </p:cNvPr>
          <p:cNvSpPr/>
          <p:nvPr/>
        </p:nvSpPr>
        <p:spPr>
          <a:xfrm rot="17876473">
            <a:off x="6301740" y="2026065"/>
            <a:ext cx="681441" cy="43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03FE9EA-FABD-4250-9568-3D4560A2B046}"/>
              </a:ext>
            </a:extLst>
          </p:cNvPr>
          <p:cNvSpPr/>
          <p:nvPr/>
        </p:nvSpPr>
        <p:spPr>
          <a:xfrm rot="3867229">
            <a:off x="6299285" y="3880135"/>
            <a:ext cx="950259" cy="43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5983473-55A7-4326-8C6A-FCF47967D55F}"/>
              </a:ext>
            </a:extLst>
          </p:cNvPr>
          <p:cNvSpPr/>
          <p:nvPr/>
        </p:nvSpPr>
        <p:spPr>
          <a:xfrm rot="6979304">
            <a:off x="4897761" y="3855816"/>
            <a:ext cx="950259" cy="43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917DA11-FCB9-4066-9F32-487C5448E3D6}"/>
              </a:ext>
            </a:extLst>
          </p:cNvPr>
          <p:cNvSpPr/>
          <p:nvPr/>
        </p:nvSpPr>
        <p:spPr>
          <a:xfrm rot="13572579">
            <a:off x="4580845" y="2125893"/>
            <a:ext cx="950259" cy="435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594ADD-C16A-4F69-9B2A-29423E8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981" y="4219886"/>
            <a:ext cx="5736914" cy="80433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3ACF5-CE2A-4825-8E9B-E42C25AB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07" y="2236752"/>
            <a:ext cx="2688261" cy="1814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CA76C-2CB4-461E-A9E8-EEA271582955}"/>
              </a:ext>
            </a:extLst>
          </p:cNvPr>
          <p:cNvSpPr/>
          <p:nvPr/>
        </p:nvSpPr>
        <p:spPr>
          <a:xfrm>
            <a:off x="4294224" y="1791136"/>
            <a:ext cx="97715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3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2ACEE-3461-4B32-B96E-7A85F62E93B4}"/>
              </a:ext>
            </a:extLst>
          </p:cNvPr>
          <p:cNvSpPr/>
          <p:nvPr/>
        </p:nvSpPr>
        <p:spPr>
          <a:xfrm>
            <a:off x="3505200" y="457200"/>
            <a:ext cx="5342965" cy="49933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AFB9B-3EA0-4501-99CE-4CD01659924E}"/>
              </a:ext>
            </a:extLst>
          </p:cNvPr>
          <p:cNvSpPr/>
          <p:nvPr/>
        </p:nvSpPr>
        <p:spPr>
          <a:xfrm>
            <a:off x="4715435" y="726141"/>
            <a:ext cx="2976283" cy="7494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Reduce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3D338-6B77-4A0E-8D8B-B23C9397E43D}"/>
              </a:ext>
            </a:extLst>
          </p:cNvPr>
          <p:cNvSpPr/>
          <p:nvPr/>
        </p:nvSpPr>
        <p:spPr>
          <a:xfrm>
            <a:off x="4715435" y="1934571"/>
            <a:ext cx="2976283" cy="7494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0CAE5-887B-4FFF-B426-3CB42FD4604C}"/>
              </a:ext>
            </a:extLst>
          </p:cNvPr>
          <p:cNvSpPr/>
          <p:nvPr/>
        </p:nvSpPr>
        <p:spPr>
          <a:xfrm>
            <a:off x="3848123" y="3517713"/>
            <a:ext cx="2247877" cy="11537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YARN Framework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25A6CE-D1BF-4D50-84A7-8DC23C4AC3A8}"/>
              </a:ext>
            </a:extLst>
          </p:cNvPr>
          <p:cNvSpPr/>
          <p:nvPr/>
        </p:nvSpPr>
        <p:spPr>
          <a:xfrm>
            <a:off x="6438924" y="3517713"/>
            <a:ext cx="2176158" cy="11537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344493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594ADD-C16A-4F69-9B2A-29423E8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812" y="4497153"/>
            <a:ext cx="4097066" cy="80433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Reduce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635E9-66B4-4F30-AE11-5ED6A9B5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45" y="573741"/>
            <a:ext cx="4097066" cy="37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FEB88D3-B623-4483-AD4D-DF2295C523B8}"/>
              </a:ext>
            </a:extLst>
          </p:cNvPr>
          <p:cNvSpPr txBox="1">
            <a:spLocks/>
          </p:cNvSpPr>
          <p:nvPr/>
        </p:nvSpPr>
        <p:spPr>
          <a:xfrm>
            <a:off x="1363133" y="2309283"/>
            <a:ext cx="7946264" cy="3974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E25C8-C3A2-4B64-9B20-24DE599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CF9-1823-4FC0-A776-6BF0CFE3C6A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9ADA4-9DC0-48C2-8C46-68DD4ED2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6DE0C2-840A-496F-99CB-928E36B1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5115"/>
            <a:ext cx="9601200" cy="769441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YARN Framework.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C18D-CD1B-4D77-AB62-6D9AB531AA7E}"/>
              </a:ext>
            </a:extLst>
          </p:cNvPr>
          <p:cNvSpPr txBox="1"/>
          <p:nvPr/>
        </p:nvSpPr>
        <p:spPr>
          <a:xfrm>
            <a:off x="1371600" y="1154201"/>
            <a:ext cx="77808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is Parallel Processing</a:t>
            </a:r>
            <a:endParaRPr lang="en-US" sz="4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8C344-C9CE-406E-8438-1C678E60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3" y="2696853"/>
            <a:ext cx="8943975" cy="29337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6995E-0C93-40F6-8C91-E3843D654ED2}"/>
              </a:ext>
            </a:extLst>
          </p:cNvPr>
          <p:cNvCxnSpPr>
            <a:cxnSpLocks/>
          </p:cNvCxnSpPr>
          <p:nvPr/>
        </p:nvCxnSpPr>
        <p:spPr>
          <a:xfrm>
            <a:off x="9798424" y="4176435"/>
            <a:ext cx="1183341" cy="190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B5F367-6030-49FD-8D0B-874B4408EEAB}"/>
              </a:ext>
            </a:extLst>
          </p:cNvPr>
          <p:cNvSpPr txBox="1"/>
          <p:nvPr/>
        </p:nvSpPr>
        <p:spPr>
          <a:xfrm>
            <a:off x="10567988" y="3363136"/>
            <a:ext cx="15254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5F877-817C-4278-B94B-44C9EBEB8092}"/>
              </a:ext>
            </a:extLst>
          </p:cNvPr>
          <p:cNvSpPr txBox="1"/>
          <p:nvPr/>
        </p:nvSpPr>
        <p:spPr>
          <a:xfrm>
            <a:off x="1396697" y="1839999"/>
            <a:ext cx="89439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functions.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Map(); ii) Reducer();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184582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{531414F3-0BAA-43E3-9BFC-FBC34D17BC50}tf10001105</Template>
  <TotalTime>1724</TotalTime>
  <Words>577</Words>
  <Application>Microsoft Office PowerPoint</Application>
  <PresentationFormat>Widescreen</PresentationFormat>
  <Paragraphs>200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Calibri</vt:lpstr>
      <vt:lpstr>Franklin Gothic Book</vt:lpstr>
      <vt:lpstr>Times New Roman</vt:lpstr>
      <vt:lpstr>Wingdings</vt:lpstr>
      <vt:lpstr>Crop</vt:lpstr>
      <vt:lpstr>DDBMS-Hadoop</vt:lpstr>
      <vt:lpstr>ٱلسَّلَامُ عَلَيْكُمْ</vt:lpstr>
      <vt:lpstr>What we’ll learn today </vt:lpstr>
      <vt:lpstr>What is Hadoop ???</vt:lpstr>
      <vt:lpstr>PowerPoint Presentation</vt:lpstr>
      <vt:lpstr>Hadoop Architecture</vt:lpstr>
      <vt:lpstr>PowerPoint Presentation</vt:lpstr>
      <vt:lpstr>Map Reduce</vt:lpstr>
      <vt:lpstr>Based on YARN Framework.  </vt:lpstr>
      <vt:lpstr>Master-Slave Tracker  </vt:lpstr>
      <vt:lpstr>PowerPoint Presentation</vt:lpstr>
      <vt:lpstr>Hadoop Distributed File System (HDFS)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more please visit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</dc:title>
  <dc:creator>mazharul islam</dc:creator>
  <cp:lastModifiedBy>mazharul islam</cp:lastModifiedBy>
  <cp:revision>59</cp:revision>
  <dcterms:created xsi:type="dcterms:W3CDTF">2024-07-10T09:54:58Z</dcterms:created>
  <dcterms:modified xsi:type="dcterms:W3CDTF">2024-10-04T21:14:11Z</dcterms:modified>
</cp:coreProperties>
</file>